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41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dro Javier Oyola" userId="91e102542283084c" providerId="Windows Live" clId="Web-{B104D9C7-C37B-41DC-9A4B-FD79713890E4}"/>
    <pc:docChg chg="modSld">
      <pc:chgData name="Leandro Javier Oyola" userId="91e102542283084c" providerId="Windows Live" clId="Web-{B104D9C7-C37B-41DC-9A4B-FD79713890E4}" dt="2025-03-20T17:45:14.909" v="10" actId="20577"/>
      <pc:docMkLst>
        <pc:docMk/>
      </pc:docMkLst>
      <pc:sldChg chg="modSp">
        <pc:chgData name="Leandro Javier Oyola" userId="91e102542283084c" providerId="Windows Live" clId="Web-{B104D9C7-C37B-41DC-9A4B-FD79713890E4}" dt="2025-03-20T17:45:14.909" v="10" actId="20577"/>
        <pc:sldMkLst>
          <pc:docMk/>
          <pc:sldMk cId="2219774528" sldId="267"/>
        </pc:sldMkLst>
        <pc:spChg chg="mod">
          <ac:chgData name="Leandro Javier Oyola" userId="91e102542283084c" providerId="Windows Live" clId="Web-{B104D9C7-C37B-41DC-9A4B-FD79713890E4}" dt="2025-03-20T17:45:14.909" v="10" actId="20577"/>
          <ac:spMkLst>
            <pc:docMk/>
            <pc:sldMk cId="2219774528" sldId="267"/>
            <ac:spMk id="3" creationId="{3E384DB7-1BB8-A613-ED8F-00BC71ED7F69}"/>
          </ac:spMkLst>
        </pc:spChg>
      </pc:sldChg>
    </pc:docChg>
  </pc:docChgLst>
  <pc:docChgLst>
    <pc:chgData name="Leandro Javier Oyola" userId="91e102542283084c" providerId="LiveId" clId="{759CD025-B1E3-4CA3-82E0-DAB392CE8447}"/>
    <pc:docChg chg="undo custSel addSld delSld modSld">
      <pc:chgData name="Leandro Javier Oyola" userId="91e102542283084c" providerId="LiveId" clId="{759CD025-B1E3-4CA3-82E0-DAB392CE8447}" dt="2025-03-19T14:15:55.103" v="1017" actId="6549"/>
      <pc:docMkLst>
        <pc:docMk/>
      </pc:docMkLst>
      <pc:sldChg chg="modSp mod">
        <pc:chgData name="Leandro Javier Oyola" userId="91e102542283084c" providerId="LiveId" clId="{759CD025-B1E3-4CA3-82E0-DAB392CE8447}" dt="2025-03-19T13:37:48.815" v="363" actId="6549"/>
        <pc:sldMkLst>
          <pc:docMk/>
          <pc:sldMk cId="2364259098" sldId="256"/>
        </pc:sldMkLst>
        <pc:spChg chg="mod">
          <ac:chgData name="Leandro Javier Oyola" userId="91e102542283084c" providerId="LiveId" clId="{759CD025-B1E3-4CA3-82E0-DAB392CE8447}" dt="2025-03-19T13:37:48.815" v="363" actId="6549"/>
          <ac:spMkLst>
            <pc:docMk/>
            <pc:sldMk cId="2364259098" sldId="256"/>
            <ac:spMk id="2" creationId="{0564DAC9-8CA0-B871-F5FE-4DD0185E513C}"/>
          </ac:spMkLst>
        </pc:spChg>
        <pc:spChg chg="mod">
          <ac:chgData name="Leandro Javier Oyola" userId="91e102542283084c" providerId="LiveId" clId="{759CD025-B1E3-4CA3-82E0-DAB392CE8447}" dt="2025-03-19T13:23:18.191" v="223" actId="20577"/>
          <ac:spMkLst>
            <pc:docMk/>
            <pc:sldMk cId="2364259098" sldId="256"/>
            <ac:spMk id="3" creationId="{346F4390-9454-4E13-44D6-94F0C6026071}"/>
          </ac:spMkLst>
        </pc:spChg>
      </pc:sldChg>
      <pc:sldChg chg="modSp new mod">
        <pc:chgData name="Leandro Javier Oyola" userId="91e102542283084c" providerId="LiveId" clId="{759CD025-B1E3-4CA3-82E0-DAB392CE8447}" dt="2025-03-19T13:27:35.893" v="259" actId="255"/>
        <pc:sldMkLst>
          <pc:docMk/>
          <pc:sldMk cId="3539703223" sldId="257"/>
        </pc:sldMkLst>
        <pc:spChg chg="mod">
          <ac:chgData name="Leandro Javier Oyola" userId="91e102542283084c" providerId="LiveId" clId="{759CD025-B1E3-4CA3-82E0-DAB392CE8447}" dt="2025-03-19T13:26:40.345" v="241" actId="20577"/>
          <ac:spMkLst>
            <pc:docMk/>
            <pc:sldMk cId="3539703223" sldId="257"/>
            <ac:spMk id="2" creationId="{457439D8-920A-032C-E29F-85E2B030DDA4}"/>
          </ac:spMkLst>
        </pc:spChg>
        <pc:spChg chg="mod">
          <ac:chgData name="Leandro Javier Oyola" userId="91e102542283084c" providerId="LiveId" clId="{759CD025-B1E3-4CA3-82E0-DAB392CE8447}" dt="2025-03-19T13:27:35.893" v="259" actId="255"/>
          <ac:spMkLst>
            <pc:docMk/>
            <pc:sldMk cId="3539703223" sldId="257"/>
            <ac:spMk id="3" creationId="{00706A11-1AAC-01D6-767E-90B181D8930B}"/>
          </ac:spMkLst>
        </pc:spChg>
      </pc:sldChg>
      <pc:sldChg chg="modSp new mod">
        <pc:chgData name="Leandro Javier Oyola" userId="91e102542283084c" providerId="LiveId" clId="{759CD025-B1E3-4CA3-82E0-DAB392CE8447}" dt="2025-03-19T13:30:21.882" v="265" actId="255"/>
        <pc:sldMkLst>
          <pc:docMk/>
          <pc:sldMk cId="908972552" sldId="258"/>
        </pc:sldMkLst>
        <pc:spChg chg="mod">
          <ac:chgData name="Leandro Javier Oyola" userId="91e102542283084c" providerId="LiveId" clId="{759CD025-B1E3-4CA3-82E0-DAB392CE8447}" dt="2025-03-19T13:28:05.088" v="262" actId="27636"/>
          <ac:spMkLst>
            <pc:docMk/>
            <pc:sldMk cId="908972552" sldId="258"/>
            <ac:spMk id="2" creationId="{0C5EE66E-6BF0-CBE5-0BCF-954A7F666B11}"/>
          </ac:spMkLst>
        </pc:spChg>
        <pc:spChg chg="mod">
          <ac:chgData name="Leandro Javier Oyola" userId="91e102542283084c" providerId="LiveId" clId="{759CD025-B1E3-4CA3-82E0-DAB392CE8447}" dt="2025-03-19T13:30:21.882" v="265" actId="255"/>
          <ac:spMkLst>
            <pc:docMk/>
            <pc:sldMk cId="908972552" sldId="258"/>
            <ac:spMk id="3" creationId="{8A827318-D537-14CD-D05A-7A7B94C7435C}"/>
          </ac:spMkLst>
        </pc:spChg>
      </pc:sldChg>
      <pc:sldChg chg="modSp new mod">
        <pc:chgData name="Leandro Javier Oyola" userId="91e102542283084c" providerId="LiveId" clId="{759CD025-B1E3-4CA3-82E0-DAB392CE8447}" dt="2025-03-19T14:14:19.912" v="962" actId="20577"/>
        <pc:sldMkLst>
          <pc:docMk/>
          <pc:sldMk cId="1178587941" sldId="259"/>
        </pc:sldMkLst>
        <pc:spChg chg="mod">
          <ac:chgData name="Leandro Javier Oyola" userId="91e102542283084c" providerId="LiveId" clId="{759CD025-B1E3-4CA3-82E0-DAB392CE8447}" dt="2025-03-19T13:31:51.144" v="312" actId="20577"/>
          <ac:spMkLst>
            <pc:docMk/>
            <pc:sldMk cId="1178587941" sldId="259"/>
            <ac:spMk id="2" creationId="{B5AF04F7-13E5-2967-8A20-EA0D5106596A}"/>
          </ac:spMkLst>
        </pc:spChg>
        <pc:spChg chg="mod">
          <ac:chgData name="Leandro Javier Oyola" userId="91e102542283084c" providerId="LiveId" clId="{759CD025-B1E3-4CA3-82E0-DAB392CE8447}" dt="2025-03-19T14:14:19.912" v="962" actId="20577"/>
          <ac:spMkLst>
            <pc:docMk/>
            <pc:sldMk cId="1178587941" sldId="259"/>
            <ac:spMk id="3" creationId="{BAD8E473-3E52-C1D5-330C-E5A93F9510C5}"/>
          </ac:spMkLst>
        </pc:spChg>
      </pc:sldChg>
      <pc:sldChg chg="modSp new mod">
        <pc:chgData name="Leandro Javier Oyola" userId="91e102542283084c" providerId="LiveId" clId="{759CD025-B1E3-4CA3-82E0-DAB392CE8447}" dt="2025-03-19T13:35:28.935" v="354" actId="27636"/>
        <pc:sldMkLst>
          <pc:docMk/>
          <pc:sldMk cId="3003503708" sldId="260"/>
        </pc:sldMkLst>
        <pc:spChg chg="mod">
          <ac:chgData name="Leandro Javier Oyola" userId="91e102542283084c" providerId="LiveId" clId="{759CD025-B1E3-4CA3-82E0-DAB392CE8447}" dt="2025-03-19T13:34:32.038" v="350" actId="20577"/>
          <ac:spMkLst>
            <pc:docMk/>
            <pc:sldMk cId="3003503708" sldId="260"/>
            <ac:spMk id="2" creationId="{99F763EC-ED40-43C6-A934-41A38E5E87B2}"/>
          </ac:spMkLst>
        </pc:spChg>
        <pc:spChg chg="mod">
          <ac:chgData name="Leandro Javier Oyola" userId="91e102542283084c" providerId="LiveId" clId="{759CD025-B1E3-4CA3-82E0-DAB392CE8447}" dt="2025-03-19T13:35:28.935" v="354" actId="27636"/>
          <ac:spMkLst>
            <pc:docMk/>
            <pc:sldMk cId="3003503708" sldId="260"/>
            <ac:spMk id="3" creationId="{4BC324EA-C8F8-9054-A56A-9B21EEA9D8C8}"/>
          </ac:spMkLst>
        </pc:spChg>
      </pc:sldChg>
      <pc:sldChg chg="modSp new mod">
        <pc:chgData name="Leandro Javier Oyola" userId="91e102542283084c" providerId="LiveId" clId="{759CD025-B1E3-4CA3-82E0-DAB392CE8447}" dt="2025-03-19T14:14:42.274" v="972" actId="20577"/>
        <pc:sldMkLst>
          <pc:docMk/>
          <pc:sldMk cId="3475676841" sldId="261"/>
        </pc:sldMkLst>
        <pc:spChg chg="mod">
          <ac:chgData name="Leandro Javier Oyola" userId="91e102542283084c" providerId="LiveId" clId="{759CD025-B1E3-4CA3-82E0-DAB392CE8447}" dt="2025-03-19T13:36:24.965" v="356"/>
          <ac:spMkLst>
            <pc:docMk/>
            <pc:sldMk cId="3475676841" sldId="261"/>
            <ac:spMk id="2" creationId="{F7AFA83E-8319-2C1F-B232-FFE4C46F07FC}"/>
          </ac:spMkLst>
        </pc:spChg>
        <pc:spChg chg="mod">
          <ac:chgData name="Leandro Javier Oyola" userId="91e102542283084c" providerId="LiveId" clId="{759CD025-B1E3-4CA3-82E0-DAB392CE8447}" dt="2025-03-19T14:14:42.274" v="972" actId="20577"/>
          <ac:spMkLst>
            <pc:docMk/>
            <pc:sldMk cId="3475676841" sldId="261"/>
            <ac:spMk id="3" creationId="{54B739F2-13B3-A121-644B-A664838B6D19}"/>
          </ac:spMkLst>
        </pc:spChg>
      </pc:sldChg>
      <pc:sldChg chg="modSp new mod">
        <pc:chgData name="Leandro Javier Oyola" userId="91e102542283084c" providerId="LiveId" clId="{759CD025-B1E3-4CA3-82E0-DAB392CE8447}" dt="2025-03-19T13:43:33.882" v="412" actId="255"/>
        <pc:sldMkLst>
          <pc:docMk/>
          <pc:sldMk cId="831889426" sldId="262"/>
        </pc:sldMkLst>
        <pc:spChg chg="mod">
          <ac:chgData name="Leandro Javier Oyola" userId="91e102542283084c" providerId="LiveId" clId="{759CD025-B1E3-4CA3-82E0-DAB392CE8447}" dt="2025-03-19T13:39:42.521" v="380" actId="20577"/>
          <ac:spMkLst>
            <pc:docMk/>
            <pc:sldMk cId="831889426" sldId="262"/>
            <ac:spMk id="2" creationId="{391AD00C-53B5-24B3-62DE-32BF93FFCD41}"/>
          </ac:spMkLst>
        </pc:spChg>
        <pc:spChg chg="mod">
          <ac:chgData name="Leandro Javier Oyola" userId="91e102542283084c" providerId="LiveId" clId="{759CD025-B1E3-4CA3-82E0-DAB392CE8447}" dt="2025-03-19T13:43:33.882" v="412" actId="255"/>
          <ac:spMkLst>
            <pc:docMk/>
            <pc:sldMk cId="831889426" sldId="262"/>
            <ac:spMk id="3" creationId="{5C484F4B-7A68-C7D6-97B3-9F87FA2238E0}"/>
          </ac:spMkLst>
        </pc:spChg>
      </pc:sldChg>
      <pc:sldChg chg="modSp new mod">
        <pc:chgData name="Leandro Javier Oyola" userId="91e102542283084c" providerId="LiveId" clId="{759CD025-B1E3-4CA3-82E0-DAB392CE8447}" dt="2025-03-19T14:15:10.929" v="974" actId="27636"/>
        <pc:sldMkLst>
          <pc:docMk/>
          <pc:sldMk cId="930435075" sldId="263"/>
        </pc:sldMkLst>
        <pc:spChg chg="mod">
          <ac:chgData name="Leandro Javier Oyola" userId="91e102542283084c" providerId="LiveId" clId="{759CD025-B1E3-4CA3-82E0-DAB392CE8447}" dt="2025-03-19T13:44:48.592" v="441" actId="20577"/>
          <ac:spMkLst>
            <pc:docMk/>
            <pc:sldMk cId="930435075" sldId="263"/>
            <ac:spMk id="2" creationId="{D0DABD26-E4B6-5EDD-0941-2B19C6941B0F}"/>
          </ac:spMkLst>
        </pc:spChg>
        <pc:spChg chg="mod">
          <ac:chgData name="Leandro Javier Oyola" userId="91e102542283084c" providerId="LiveId" clId="{759CD025-B1E3-4CA3-82E0-DAB392CE8447}" dt="2025-03-19T14:15:10.929" v="974" actId="27636"/>
          <ac:spMkLst>
            <pc:docMk/>
            <pc:sldMk cId="930435075" sldId="263"/>
            <ac:spMk id="3" creationId="{8D3AB46C-1883-3257-D150-D94657ACB976}"/>
          </ac:spMkLst>
        </pc:spChg>
      </pc:sldChg>
      <pc:sldChg chg="addSp delSp modSp new mod">
        <pc:chgData name="Leandro Javier Oyola" userId="91e102542283084c" providerId="LiveId" clId="{759CD025-B1E3-4CA3-82E0-DAB392CE8447}" dt="2025-03-19T13:47:39.709" v="510" actId="14100"/>
        <pc:sldMkLst>
          <pc:docMk/>
          <pc:sldMk cId="2211085410" sldId="264"/>
        </pc:sldMkLst>
        <pc:spChg chg="mod">
          <ac:chgData name="Leandro Javier Oyola" userId="91e102542283084c" providerId="LiveId" clId="{759CD025-B1E3-4CA3-82E0-DAB392CE8447}" dt="2025-03-19T13:47:39.709" v="510" actId="14100"/>
          <ac:spMkLst>
            <pc:docMk/>
            <pc:sldMk cId="2211085410" sldId="264"/>
            <ac:spMk id="2" creationId="{E40DCC5F-9A25-7936-18BE-DF9676E5C39D}"/>
          </ac:spMkLst>
        </pc:spChg>
        <pc:spChg chg="add del mod">
          <ac:chgData name="Leandro Javier Oyola" userId="91e102542283084c" providerId="LiveId" clId="{759CD025-B1E3-4CA3-82E0-DAB392CE8447}" dt="2025-03-19T13:46:58.028" v="485" actId="27636"/>
          <ac:spMkLst>
            <pc:docMk/>
            <pc:sldMk cId="2211085410" sldId="264"/>
            <ac:spMk id="3" creationId="{4D9923B9-FB90-CC98-BA28-A7BA16362E5E}"/>
          </ac:spMkLst>
        </pc:spChg>
      </pc:sldChg>
      <pc:sldChg chg="modSp new mod">
        <pc:chgData name="Leandro Javier Oyola" userId="91e102542283084c" providerId="LiveId" clId="{759CD025-B1E3-4CA3-82E0-DAB392CE8447}" dt="2025-03-19T13:49:19.563" v="534" actId="20577"/>
        <pc:sldMkLst>
          <pc:docMk/>
          <pc:sldMk cId="2422330561" sldId="265"/>
        </pc:sldMkLst>
        <pc:spChg chg="mod">
          <ac:chgData name="Leandro Javier Oyola" userId="91e102542283084c" providerId="LiveId" clId="{759CD025-B1E3-4CA3-82E0-DAB392CE8447}" dt="2025-03-19T13:49:09.490" v="517" actId="27636"/>
          <ac:spMkLst>
            <pc:docMk/>
            <pc:sldMk cId="2422330561" sldId="265"/>
            <ac:spMk id="2" creationId="{C9DA12DF-25FE-6B21-3154-735A1ED334EC}"/>
          </ac:spMkLst>
        </pc:spChg>
        <pc:spChg chg="mod">
          <ac:chgData name="Leandro Javier Oyola" userId="91e102542283084c" providerId="LiveId" clId="{759CD025-B1E3-4CA3-82E0-DAB392CE8447}" dt="2025-03-19T13:49:19.563" v="534" actId="20577"/>
          <ac:spMkLst>
            <pc:docMk/>
            <pc:sldMk cId="2422330561" sldId="265"/>
            <ac:spMk id="3" creationId="{7B00471D-BDBE-1F22-3DDB-FA02669F70CD}"/>
          </ac:spMkLst>
        </pc:spChg>
      </pc:sldChg>
      <pc:sldChg chg="modSp new mod">
        <pc:chgData name="Leandro Javier Oyola" userId="91e102542283084c" providerId="LiveId" clId="{759CD025-B1E3-4CA3-82E0-DAB392CE8447}" dt="2025-03-19T13:50:11.047" v="540" actId="255"/>
        <pc:sldMkLst>
          <pc:docMk/>
          <pc:sldMk cId="591926681" sldId="266"/>
        </pc:sldMkLst>
        <pc:spChg chg="mod">
          <ac:chgData name="Leandro Javier Oyola" userId="91e102542283084c" providerId="LiveId" clId="{759CD025-B1E3-4CA3-82E0-DAB392CE8447}" dt="2025-03-19T13:50:11.047" v="540" actId="255"/>
          <ac:spMkLst>
            <pc:docMk/>
            <pc:sldMk cId="591926681" sldId="266"/>
            <ac:spMk id="2" creationId="{25564EF2-84A0-9E4A-2156-1E5746D11DE5}"/>
          </ac:spMkLst>
        </pc:spChg>
        <pc:spChg chg="mod">
          <ac:chgData name="Leandro Javier Oyola" userId="91e102542283084c" providerId="LiveId" clId="{759CD025-B1E3-4CA3-82E0-DAB392CE8447}" dt="2025-03-19T13:49:57.133" v="537" actId="21"/>
          <ac:spMkLst>
            <pc:docMk/>
            <pc:sldMk cId="591926681" sldId="266"/>
            <ac:spMk id="3" creationId="{A778ADBA-AE4C-585E-43AC-D9B598891804}"/>
          </ac:spMkLst>
        </pc:spChg>
      </pc:sldChg>
      <pc:sldChg chg="modSp new mod">
        <pc:chgData name="Leandro Javier Oyola" userId="91e102542283084c" providerId="LiveId" clId="{759CD025-B1E3-4CA3-82E0-DAB392CE8447}" dt="2025-03-19T13:51:25.490" v="543"/>
        <pc:sldMkLst>
          <pc:docMk/>
          <pc:sldMk cId="2219774528" sldId="267"/>
        </pc:sldMkLst>
        <pc:spChg chg="mod">
          <ac:chgData name="Leandro Javier Oyola" userId="91e102542283084c" providerId="LiveId" clId="{759CD025-B1E3-4CA3-82E0-DAB392CE8447}" dt="2025-03-19T13:51:03.295" v="542"/>
          <ac:spMkLst>
            <pc:docMk/>
            <pc:sldMk cId="2219774528" sldId="267"/>
            <ac:spMk id="2" creationId="{C07FE81B-D99B-D8FF-100D-FD1C67A5E835}"/>
          </ac:spMkLst>
        </pc:spChg>
        <pc:spChg chg="mod">
          <ac:chgData name="Leandro Javier Oyola" userId="91e102542283084c" providerId="LiveId" clId="{759CD025-B1E3-4CA3-82E0-DAB392CE8447}" dt="2025-03-19T13:51:25.490" v="543"/>
          <ac:spMkLst>
            <pc:docMk/>
            <pc:sldMk cId="2219774528" sldId="267"/>
            <ac:spMk id="3" creationId="{3E384DB7-1BB8-A613-ED8F-00BC71ED7F69}"/>
          </ac:spMkLst>
        </pc:spChg>
      </pc:sldChg>
      <pc:sldChg chg="modSp new mod">
        <pc:chgData name="Leandro Javier Oyola" userId="91e102542283084c" providerId="LiveId" clId="{759CD025-B1E3-4CA3-82E0-DAB392CE8447}" dt="2025-03-19T14:15:55.103" v="1017" actId="6549"/>
        <pc:sldMkLst>
          <pc:docMk/>
          <pc:sldMk cId="4210266903" sldId="268"/>
        </pc:sldMkLst>
        <pc:spChg chg="mod">
          <ac:chgData name="Leandro Javier Oyola" userId="91e102542283084c" providerId="LiveId" clId="{759CD025-B1E3-4CA3-82E0-DAB392CE8447}" dt="2025-03-19T13:51:45.125" v="546" actId="27636"/>
          <ac:spMkLst>
            <pc:docMk/>
            <pc:sldMk cId="4210266903" sldId="268"/>
            <ac:spMk id="2" creationId="{2EFB2AB3-E499-CCD5-73E3-6AE51452CE0C}"/>
          </ac:spMkLst>
        </pc:spChg>
        <pc:spChg chg="mod">
          <ac:chgData name="Leandro Javier Oyola" userId="91e102542283084c" providerId="LiveId" clId="{759CD025-B1E3-4CA3-82E0-DAB392CE8447}" dt="2025-03-19T14:15:55.103" v="1017" actId="6549"/>
          <ac:spMkLst>
            <pc:docMk/>
            <pc:sldMk cId="4210266903" sldId="268"/>
            <ac:spMk id="3" creationId="{5838EE7F-DADE-B1A2-171B-4505D2D6D8DE}"/>
          </ac:spMkLst>
        </pc:spChg>
      </pc:sldChg>
      <pc:sldChg chg="modSp new mod">
        <pc:chgData name="Leandro Javier Oyola" userId="91e102542283084c" providerId="LiveId" clId="{759CD025-B1E3-4CA3-82E0-DAB392CE8447}" dt="2025-03-19T13:55:22.804" v="630" actId="27636"/>
        <pc:sldMkLst>
          <pc:docMk/>
          <pc:sldMk cId="2212896897" sldId="269"/>
        </pc:sldMkLst>
        <pc:spChg chg="mod">
          <ac:chgData name="Leandro Javier Oyola" userId="91e102542283084c" providerId="LiveId" clId="{759CD025-B1E3-4CA3-82E0-DAB392CE8447}" dt="2025-03-19T13:55:22.804" v="630" actId="27636"/>
          <ac:spMkLst>
            <pc:docMk/>
            <pc:sldMk cId="2212896897" sldId="269"/>
            <ac:spMk id="2" creationId="{2C0FCFBF-2365-F6F8-2A6D-CDEF84922DBA}"/>
          </ac:spMkLst>
        </pc:spChg>
        <pc:spChg chg="mod">
          <ac:chgData name="Leandro Javier Oyola" userId="91e102542283084c" providerId="LiveId" clId="{759CD025-B1E3-4CA3-82E0-DAB392CE8447}" dt="2025-03-19T13:55:05.245" v="628" actId="20577"/>
          <ac:spMkLst>
            <pc:docMk/>
            <pc:sldMk cId="2212896897" sldId="269"/>
            <ac:spMk id="3" creationId="{980825D6-60D7-8023-2435-C54E4A222E69}"/>
          </ac:spMkLst>
        </pc:spChg>
      </pc:sldChg>
      <pc:sldChg chg="modSp new mod">
        <pc:chgData name="Leandro Javier Oyola" userId="91e102542283084c" providerId="LiveId" clId="{759CD025-B1E3-4CA3-82E0-DAB392CE8447}" dt="2025-03-19T13:56:18.222" v="637" actId="27636"/>
        <pc:sldMkLst>
          <pc:docMk/>
          <pc:sldMk cId="3686458567" sldId="270"/>
        </pc:sldMkLst>
        <pc:spChg chg="mod">
          <ac:chgData name="Leandro Javier Oyola" userId="91e102542283084c" providerId="LiveId" clId="{759CD025-B1E3-4CA3-82E0-DAB392CE8447}" dt="2025-03-19T13:55:47.239" v="632"/>
          <ac:spMkLst>
            <pc:docMk/>
            <pc:sldMk cId="3686458567" sldId="270"/>
            <ac:spMk id="2" creationId="{9EE611ED-B135-6FC7-FD03-0FE777CC69FC}"/>
          </ac:spMkLst>
        </pc:spChg>
        <pc:spChg chg="mod">
          <ac:chgData name="Leandro Javier Oyola" userId="91e102542283084c" providerId="LiveId" clId="{759CD025-B1E3-4CA3-82E0-DAB392CE8447}" dt="2025-03-19T13:56:18.222" v="637" actId="27636"/>
          <ac:spMkLst>
            <pc:docMk/>
            <pc:sldMk cId="3686458567" sldId="270"/>
            <ac:spMk id="3" creationId="{AD86EE48-6318-B0C0-6F70-B2D21A920302}"/>
          </ac:spMkLst>
        </pc:spChg>
      </pc:sldChg>
      <pc:sldChg chg="modSp new mod">
        <pc:chgData name="Leandro Javier Oyola" userId="91e102542283084c" providerId="LiveId" clId="{759CD025-B1E3-4CA3-82E0-DAB392CE8447}" dt="2025-03-19T13:58:44.415" v="645" actId="27636"/>
        <pc:sldMkLst>
          <pc:docMk/>
          <pc:sldMk cId="2873168184" sldId="271"/>
        </pc:sldMkLst>
        <pc:spChg chg="mod">
          <ac:chgData name="Leandro Javier Oyola" userId="91e102542283084c" providerId="LiveId" clId="{759CD025-B1E3-4CA3-82E0-DAB392CE8447}" dt="2025-03-19T13:56:35.786" v="639"/>
          <ac:spMkLst>
            <pc:docMk/>
            <pc:sldMk cId="2873168184" sldId="271"/>
            <ac:spMk id="2" creationId="{CA2622B4-E360-D800-CB15-EAADC1778D3C}"/>
          </ac:spMkLst>
        </pc:spChg>
        <pc:spChg chg="mod">
          <ac:chgData name="Leandro Javier Oyola" userId="91e102542283084c" providerId="LiveId" clId="{759CD025-B1E3-4CA3-82E0-DAB392CE8447}" dt="2025-03-19T13:58:44.415" v="645" actId="27636"/>
          <ac:spMkLst>
            <pc:docMk/>
            <pc:sldMk cId="2873168184" sldId="271"/>
            <ac:spMk id="3" creationId="{789CF3A7-57C3-3E5B-DB58-DD863C66B566}"/>
          </ac:spMkLst>
        </pc:spChg>
      </pc:sldChg>
      <pc:sldChg chg="modSp new mod">
        <pc:chgData name="Leandro Javier Oyola" userId="91e102542283084c" providerId="LiveId" clId="{759CD025-B1E3-4CA3-82E0-DAB392CE8447}" dt="2025-03-19T14:01:45.374" v="929" actId="20577"/>
        <pc:sldMkLst>
          <pc:docMk/>
          <pc:sldMk cId="3110984590" sldId="272"/>
        </pc:sldMkLst>
        <pc:spChg chg="mod">
          <ac:chgData name="Leandro Javier Oyola" userId="91e102542283084c" providerId="LiveId" clId="{759CD025-B1E3-4CA3-82E0-DAB392CE8447}" dt="2025-03-19T14:00:54.723" v="809" actId="20577"/>
          <ac:spMkLst>
            <pc:docMk/>
            <pc:sldMk cId="3110984590" sldId="272"/>
            <ac:spMk id="2" creationId="{CDE4F736-6115-5558-0C76-AC3A5535202E}"/>
          </ac:spMkLst>
        </pc:spChg>
        <pc:spChg chg="mod">
          <ac:chgData name="Leandro Javier Oyola" userId="91e102542283084c" providerId="LiveId" clId="{759CD025-B1E3-4CA3-82E0-DAB392CE8447}" dt="2025-03-19T14:01:45.374" v="929" actId="20577"/>
          <ac:spMkLst>
            <pc:docMk/>
            <pc:sldMk cId="3110984590" sldId="272"/>
            <ac:spMk id="3" creationId="{45804BEB-806D-EB62-B345-896E4AD05CE8}"/>
          </ac:spMkLst>
        </pc:spChg>
      </pc:sldChg>
      <pc:sldChg chg="modSp new del mod">
        <pc:chgData name="Leandro Javier Oyola" userId="91e102542283084c" providerId="LiveId" clId="{759CD025-B1E3-4CA3-82E0-DAB392CE8447}" dt="2025-03-19T14:02:27.166" v="958" actId="47"/>
        <pc:sldMkLst>
          <pc:docMk/>
          <pc:sldMk cId="2568602976" sldId="273"/>
        </pc:sldMkLst>
      </pc:sldChg>
    </pc:docChg>
  </pc:docChgLst>
  <pc:docChgLst>
    <pc:chgData name="Leandro Javier Oyola" userId="91e102542283084c" providerId="LiveId" clId="{06A1E507-F42F-450F-ADB7-B2EC6F740D79}"/>
    <pc:docChg chg="custSel modSld">
      <pc:chgData name="Leandro Javier Oyola" userId="91e102542283084c" providerId="LiveId" clId="{06A1E507-F42F-450F-ADB7-B2EC6F740D79}" dt="2025-04-08T22:25:33.539" v="107" actId="20577"/>
      <pc:docMkLst>
        <pc:docMk/>
      </pc:docMkLst>
      <pc:sldChg chg="modSp mod">
        <pc:chgData name="Leandro Javier Oyola" userId="91e102542283084c" providerId="LiveId" clId="{06A1E507-F42F-450F-ADB7-B2EC6F740D79}" dt="2025-04-08T22:21:31.196" v="92" actId="20577"/>
        <pc:sldMkLst>
          <pc:docMk/>
          <pc:sldMk cId="2364259098" sldId="256"/>
        </pc:sldMkLst>
        <pc:spChg chg="mod">
          <ac:chgData name="Leandro Javier Oyola" userId="91e102542283084c" providerId="LiveId" clId="{06A1E507-F42F-450F-ADB7-B2EC6F740D79}" dt="2025-04-08T22:21:31.196" v="92" actId="20577"/>
          <ac:spMkLst>
            <pc:docMk/>
            <pc:sldMk cId="2364259098" sldId="256"/>
            <ac:spMk id="3" creationId="{346F4390-9454-4E13-44D6-94F0C6026071}"/>
          </ac:spMkLst>
        </pc:spChg>
      </pc:sldChg>
      <pc:sldChg chg="modSp mod">
        <pc:chgData name="Leandro Javier Oyola" userId="91e102542283084c" providerId="LiveId" clId="{06A1E507-F42F-450F-ADB7-B2EC6F740D79}" dt="2025-04-08T22:25:33.539" v="107" actId="20577"/>
        <pc:sldMkLst>
          <pc:docMk/>
          <pc:sldMk cId="831889426" sldId="262"/>
        </pc:sldMkLst>
        <pc:spChg chg="mod">
          <ac:chgData name="Leandro Javier Oyola" userId="91e102542283084c" providerId="LiveId" clId="{06A1E507-F42F-450F-ADB7-B2EC6F740D79}" dt="2025-04-08T22:25:33.539" v="107" actId="20577"/>
          <ac:spMkLst>
            <pc:docMk/>
            <pc:sldMk cId="831889426" sldId="262"/>
            <ac:spMk id="3" creationId="{5C484F4B-7A68-C7D6-97B3-9F87FA2238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4DAC9-8CA0-B871-F5FE-4DD0185E5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3709"/>
            <a:ext cx="9042400" cy="1373070"/>
          </a:xfrm>
        </p:spPr>
        <p:txBody>
          <a:bodyPr/>
          <a:lstStyle/>
          <a:p>
            <a:pPr algn="l"/>
            <a:r>
              <a:rPr lang="es-ES" sz="3200" dirty="0"/>
              <a:t>Procedimiento de tramitación simplificada</a:t>
            </a:r>
            <a:endParaRPr lang="es-A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6F4390-9454-4E13-44D6-94F0C6026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2463961"/>
          </a:xfrm>
        </p:spPr>
        <p:txBody>
          <a:bodyPr>
            <a:normAutofit/>
          </a:bodyPr>
          <a:lstStyle/>
          <a:p>
            <a:r>
              <a:rPr lang="es-ES" dirty="0"/>
              <a:t>Art. 434 a 437 del CPCC Ley 5777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Leandro Javier Oyola</a:t>
            </a:r>
          </a:p>
          <a:p>
            <a:r>
              <a:rPr lang="es-ES" dirty="0"/>
              <a:t>Colegio de Abogados de San Carlos de Bariloche</a:t>
            </a:r>
          </a:p>
          <a:p>
            <a:r>
              <a:rPr lang="es-ES" dirty="0"/>
              <a:t>11/4/2025</a:t>
            </a:r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4259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A12DF-25FE-6B21-3154-735A1ED3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CARTA DE DERECHOS DE LOS CIUDADANOS DE LA PATAGONIA ARGENTINA ANTE LA JUSTICIA </a:t>
            </a:r>
            <a:br>
              <a:rPr lang="es-ES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00471D-BDBE-1F22-3DDB-FA02669F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buNone/>
            </a:pPr>
            <a:br>
              <a:rPr lang="es-ES" dirty="0">
                <a:effectLst/>
              </a:rPr>
            </a:br>
            <a:endParaRPr lang="es-ES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Punto I.6. El ciudadano tiene derecho a que en las vistas y comparecencias se utilice un lenguaje que, respetando las exigencias técnicas necesarias, resulte comprensible para los justiciables que no sean especialistas en derecho.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Punto I.7 El ciudadano tiene derecho a que las sentencias y demás resoluciones judiciales se redacten de tal forma que sean comprensibles por sus destinatarios, empleando una sintaxis y estructura sencillas, sin perjuicio de su rigor técnico.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233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64EF2-84A0-9E4A-2156-1E5746D11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100" dirty="0">
                <a:effectLst/>
              </a:rPr>
              <a:t>REGLAS DE BRASILIA SOBRE ACCESO A LA JUSTICIA DE LAS PERSONAS EN CONDICIÓN DE VULNERABILIDAD </a:t>
            </a:r>
            <a:br>
              <a:rPr lang="es-ES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78ADBA-AE4C-585E-43AC-D9B59889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2.- Contenido de las resoluciones judiciales. (60) En las resoluciones judiciales se emplearán términos y construcciones sintácticas sencillas, sin perjuicio de su rigor técnico.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9192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FE81B-D99B-D8FF-100D-FD1C67A5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/>
              </a:rPr>
              <a:t>Competencia comunicativa:</a:t>
            </a:r>
            <a:br>
              <a:rPr lang="es-AR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84DB7-1BB8-A613-ED8F-00BC71ED7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endParaRPr lang="es-ES" dirty="0">
              <a:effectLst/>
            </a:endParaRPr>
          </a:p>
          <a:p>
            <a:r>
              <a:rPr lang="es-ES" dirty="0">
                <a:effectLst/>
              </a:rPr>
              <a:t>Conjunto de destrezas adquiridas para comunicarnos apropiadamente y con éxito en una situación concreta. De qué temas se </a:t>
            </a:r>
            <a:r>
              <a:rPr lang="es-ES" dirty="0"/>
              <a:t>puede</a:t>
            </a:r>
            <a:r>
              <a:rPr lang="es-ES" dirty="0">
                <a:effectLst/>
              </a:rPr>
              <a:t> hablar, con quién, dónde, cuándo y cómo.</a:t>
            </a:r>
            <a:endParaRPr lang="es-ES" dirty="0"/>
          </a:p>
          <a:p>
            <a:r>
              <a:rPr lang="es-ES" dirty="0">
                <a:effectLst/>
              </a:rPr>
              <a:t>Se relaciona con la aptitud </a:t>
            </a:r>
            <a:r>
              <a:rPr lang="es-ES" dirty="0"/>
              <a:t>para </a:t>
            </a:r>
            <a:r>
              <a:rPr lang="es-ES" dirty="0">
                <a:effectLst/>
              </a:rPr>
              <a:t>la comprensión y la producción del lenguaje.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La producción de textos es una práctica.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1977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B2AB3-E499-CCD5-73E3-6AE51452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DIFERENCIAS ENTRE COMUNICACIÓN ORAL Y TEXTUAL:</a:t>
            </a:r>
            <a:br>
              <a:rPr lang="es-ES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38EE7F-DADE-B1A2-171B-4505D2D6D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16327"/>
          </a:xfrm>
        </p:spPr>
        <p:txBody>
          <a:bodyPr>
            <a:normAutofit lnSpcReduction="10000"/>
          </a:bodyPr>
          <a:lstStyle/>
          <a:p>
            <a:pPr rtl="0">
              <a:buFont typeface="Arial" panose="020B0604020202020204" pitchFamily="34" charset="0"/>
              <a:buChar char="•"/>
            </a:pPr>
            <a:endParaRPr lang="es-ES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Comunicación Oral:</a:t>
            </a:r>
            <a:r>
              <a:rPr lang="es-ES" dirty="0">
                <a:effectLst/>
              </a:rPr>
              <a:t> El hablante y el oyente comparten tiempo, espacio, y un contexto. Es una situación compartida. En consecuencia, hay espontaneidad, inmediatez.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No solo lo verbal, sino paraverbal, reacciones corporales, gestos, entonación.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En la comunicación oral puede haber más repeticiones, redundancias, digresiones. e informalidad.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/>
              <a:t>Una SENTENCIA ORAL es</a:t>
            </a:r>
            <a:r>
              <a:rPr lang="es-ES" dirty="0">
                <a:effectLst/>
              </a:rPr>
              <a:t> un discurso específico en un </a:t>
            </a:r>
            <a:r>
              <a:rPr lang="es-ES">
                <a:effectLst/>
              </a:rPr>
              <a:t>procedimiento judicial –en </a:t>
            </a:r>
            <a:r>
              <a:rPr lang="es-ES" dirty="0">
                <a:effectLst/>
              </a:rPr>
              <a:t>el lenguaje oral también existe la adecuación-.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1026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FCFBF-2365-F6F8-2A6D-CDEF8492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DIFERENCIAS ENTRE COMUNICACIÓN ORAL Y TEXTUAL:</a:t>
            </a:r>
            <a:br>
              <a:rPr lang="es-ES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825D6-60D7-8023-2435-C54E4A222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endParaRPr lang="es-ES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Comunicación Textual:</a:t>
            </a:r>
            <a:r>
              <a:rPr lang="es-ES" dirty="0">
                <a:effectLst/>
              </a:rPr>
              <a:t> No hay tiempo y espacio compartido. Tampoco interacción inmediata. Es duradera y diferida.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Requiere mayor elaboración.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Requiere autosuficiencia, es decir que esté toda la información para una adecuada comprensión por parte del lector.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12896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611ED-B135-6FC7-FD03-0FE777CC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/>
              </a:rPr>
              <a:t>Recursos – Apelación (Artículo 436)</a:t>
            </a:r>
            <a:br>
              <a:rPr lang="es-AR" b="1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6EE48-6318-B0C0-6F70-B2D21A920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>
              <a:buNone/>
            </a:pPr>
            <a:br>
              <a:rPr lang="es-ES" sz="2800" dirty="0">
                <a:effectLst/>
              </a:rPr>
            </a:br>
            <a:endParaRPr lang="es-ES" sz="2800" dirty="0">
              <a:effectLst/>
            </a:endParaRPr>
          </a:p>
          <a:p>
            <a:pPr marL="0" indent="0" rtl="0">
              <a:buNone/>
            </a:pPr>
            <a:r>
              <a:rPr lang="es-ES" sz="2800" b="1" dirty="0">
                <a:effectLst/>
              </a:rPr>
              <a:t>Procedimiento de Apelación:</a:t>
            </a:r>
            <a:r>
              <a:rPr lang="es-ES" sz="2800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Plazo de cinco (5) días desde la notificación de la sentencia. </a:t>
            </a:r>
          </a:p>
          <a:p>
            <a:pPr marL="0" indent="0" rtl="0">
              <a:buNone/>
            </a:pPr>
            <a:r>
              <a:rPr lang="es-ES" sz="2800" b="1" dirty="0">
                <a:effectLst/>
              </a:rPr>
              <a:t>Requisitos:</a:t>
            </a:r>
            <a:r>
              <a:rPr lang="es-ES" sz="2800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Detallar de forma concreta los puntos de agravios.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La omisión de puntos concretos conlleva la deserción del recurso.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6458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622B4-E360-D800-CB15-EAADC177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/>
              </a:rPr>
              <a:t>Trámite en Segunda Instancia (Artículo 437)</a:t>
            </a:r>
            <a:br>
              <a:rPr lang="es-AR" b="1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9CF3A7-57C3-3E5B-DB58-DD863C66B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Procedimiento:</a:t>
            </a:r>
            <a:r>
              <a:rPr lang="es-ES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Se realiza mediante audiencia.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Opciones del Tribunal:</a:t>
            </a:r>
            <a:r>
              <a:rPr lang="es-ES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Emitir y fundamentar la sentencia de forma oral.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Emitir solo la decisión y diferir la fundamentación.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Diferir tanto la decisión como la fundamentación para emitirlas por escrito en un plazo de 15 días.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Notificación:</a:t>
            </a:r>
            <a:r>
              <a:rPr lang="es-ES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El plazo para recurrir inicia al publicarse y notificarse los fundamentos.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73168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4F736-6115-5558-0C76-AC3A5535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 cambio en el servicio de justicia.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804BEB-806D-EB62-B345-896E4AD05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Pandemia</a:t>
            </a:r>
          </a:p>
          <a:p>
            <a:pPr marL="0" indent="0">
              <a:buNone/>
            </a:pPr>
            <a:r>
              <a:rPr lang="es-ES" dirty="0"/>
              <a:t>Digitalización</a:t>
            </a:r>
          </a:p>
          <a:p>
            <a:pPr marL="0" indent="0">
              <a:buNone/>
            </a:pPr>
            <a:r>
              <a:rPr lang="es-ES" dirty="0"/>
              <a:t>OTICCA</a:t>
            </a:r>
          </a:p>
          <a:p>
            <a:pPr marL="0" indent="0">
              <a:buNone/>
            </a:pPr>
            <a:r>
              <a:rPr lang="es-ES" dirty="0"/>
              <a:t>Reforma procesal.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NECESIDAD DE ADAPTARSE A LOS CAMBIOS.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098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439D8-920A-032C-E29F-85E2B030D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706A11-1AAC-01D6-767E-90B181D89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None/>
            </a:pPr>
            <a:endParaRPr lang="es-ES" dirty="0"/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Ubicación: CPCC. Libro II. Parte Especial. Procesos de Conocimiento. Título I Disposiciones Generales Capítulo I Clases.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Se incorporan los términos conflicto y complejidad.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Tipos de procesos: Ordinario, Sumarísimo y </a:t>
            </a:r>
            <a:r>
              <a:rPr lang="es-ES" sz="5400" b="1" dirty="0">
                <a:effectLst/>
              </a:rPr>
              <a:t>Simplificado</a:t>
            </a:r>
            <a:r>
              <a:rPr lang="es-ES" sz="2800" b="0" dirty="0">
                <a:effectLst/>
              </a:rPr>
              <a:t> -art. 293-</a:t>
            </a:r>
            <a:endParaRPr lang="es-ES" sz="2800" dirty="0">
              <a:effectLst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3970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EE66E-6BF0-CBE5-0BCF-954A7F666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¿Para que tipos de conflictos está legislado este proceso?</a:t>
            </a:r>
            <a:br>
              <a:rPr lang="es-ES" b="1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827318-D537-14CD-D05A-7A7B94C74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None/>
            </a:pPr>
            <a:endParaRPr lang="es-ES" sz="2800" dirty="0"/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Para temáticas de </a:t>
            </a:r>
            <a:r>
              <a:rPr lang="es-ES" sz="4400" b="1" dirty="0">
                <a:effectLst/>
              </a:rPr>
              <a:t>baja complejidad</a:t>
            </a:r>
            <a:r>
              <a:rPr lang="es-ES" sz="2800" dirty="0">
                <a:effectLst/>
              </a:rPr>
              <a:t>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-Que se compone de elementos diversos-.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Compuesto, heterogéneo, múltiple.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Simple, sencillo.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La baja complejidad estará dada en el nivel de los hechos y su prueba.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089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F04F7-13E5-2967-8A20-EA0D51065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¿Cómo, cuándo y qué?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D8E473-3E52-C1D5-330C-E5A93F951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None/>
            </a:pPr>
            <a:r>
              <a:rPr lang="es-ES" sz="2800" b="1" dirty="0">
                <a:effectLst/>
              </a:rPr>
              <a:t>     ¿Cómo y cu</a:t>
            </a:r>
            <a:r>
              <a:rPr lang="es-ES" sz="2800" b="1" dirty="0"/>
              <a:t>á</a:t>
            </a:r>
            <a:r>
              <a:rPr lang="es-ES" sz="2800" b="1" dirty="0">
                <a:effectLst/>
              </a:rPr>
              <a:t>ndo se asigna esta tramitación?</a:t>
            </a:r>
            <a:endParaRPr lang="es-ES" sz="2800" dirty="0">
              <a:effectLst/>
            </a:endParaRP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Mediante declaración de oficio o a pedido de parte.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Providencia de inicio o luego de trabada la litis.</a:t>
            </a:r>
          </a:p>
          <a:p>
            <a:pPr marL="457200" lvl="1" indent="0" rtl="0">
              <a:buNone/>
            </a:pPr>
            <a:r>
              <a:rPr lang="es-ES" sz="2800" b="1" dirty="0">
                <a:effectLst/>
              </a:rPr>
              <a:t>¿Qué requisitos debe contener esta decisión?</a:t>
            </a:r>
            <a:endParaRPr lang="es-ES" sz="2800" dirty="0">
              <a:effectLst/>
            </a:endParaRP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Debe ser fundada.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Debe garantizar un debate procesal adecuado -a las características del conflicto-.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7858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763EC-ED40-43C6-A934-41A38E5E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Lista no taxativa de temáticas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C324EA-C8F8-9054-A56A-9B21EEA9D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buFont typeface="Arial" panose="020B0604020202020204" pitchFamily="34" charset="0"/>
              <a:buChar char="•"/>
            </a:pPr>
            <a:endParaRPr lang="es-ES" dirty="0">
              <a:effectLst/>
            </a:endParaRP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Cuestiones </a:t>
            </a:r>
            <a:r>
              <a:rPr lang="es-ES" sz="2800" dirty="0" err="1">
                <a:effectLst/>
              </a:rPr>
              <a:t>consumeriles</a:t>
            </a:r>
            <a:r>
              <a:rPr lang="es-ES" sz="2800" dirty="0">
                <a:effectLst/>
              </a:rPr>
              <a:t>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Desalojos por falta de pago y cumplimiento de plazo contractual.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Interdictos.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Accidentes de tránsito con daños materiales en los vehículos.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Usucapiones y escrituraciones con allanamiento de las partes contrarias.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0350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FA83E-8319-2C1F-B232-FFE4C46F0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effectLst/>
              </a:rPr>
              <a:t>Trámite – Reglas Generales (Artículo 435)</a:t>
            </a:r>
            <a:br>
              <a:rPr lang="es-ES" b="1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B739F2-13B3-A121-644B-A664838B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834166"/>
            <a:ext cx="9613861" cy="4719034"/>
          </a:xfrm>
        </p:spPr>
        <p:txBody>
          <a:bodyPr>
            <a:normAutofit fontScale="92500"/>
          </a:bodyPr>
          <a:lstStyle/>
          <a:p>
            <a:pPr rtl="0">
              <a:buNone/>
            </a:pPr>
            <a:endParaRPr lang="es-ES" dirty="0"/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Por escrito: Demanda, contestación, sustanciación de defensas y ofrecimiento de pruebas, apelación con breve reseña de puntos de agravio y su contestación se realizan por escrito.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En escritos </a:t>
            </a:r>
            <a:r>
              <a:rPr lang="es-ES" sz="2800" dirty="0" err="1">
                <a:effectLst/>
              </a:rPr>
              <a:t>postulatorios</a:t>
            </a:r>
            <a:r>
              <a:rPr lang="es-ES" sz="2800" dirty="0">
                <a:effectLst/>
              </a:rPr>
              <a:t> se debe ofrecer toda la prueba.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Temática </a:t>
            </a:r>
            <a:r>
              <a:rPr lang="es-ES" sz="2800" dirty="0" err="1">
                <a:effectLst/>
              </a:rPr>
              <a:t>consumeril</a:t>
            </a:r>
            <a:r>
              <a:rPr lang="es-ES" sz="2800" dirty="0">
                <a:effectLst/>
              </a:rPr>
              <a:t>: se aplica la carga dinámica de la prueba.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Uso de plazos del proceso sumarísimo.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Solo son apelables medidas cautelares y la sentencia definitiva.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Audiencia multipropósito.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7567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AD00C-53B5-24B3-62DE-32BF93FFC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Trámite – Audiencia y Sentencia (Artículo 435)</a:t>
            </a:r>
            <a:br>
              <a:rPr lang="es-ES" b="1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84F4B-7A68-C7D6-97B3-9F87FA223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rtl="0">
              <a:buNone/>
            </a:pPr>
            <a:r>
              <a:rPr lang="es-ES" sz="3500" b="1" dirty="0">
                <a:effectLst/>
              </a:rPr>
              <a:t>    </a:t>
            </a:r>
            <a:r>
              <a:rPr lang="es-ES" sz="3500" dirty="0">
                <a:effectLst/>
              </a:rPr>
              <a:t>Audiencia Multipropósito:</a:t>
            </a:r>
            <a:r>
              <a:rPr lang="es-ES" sz="2800" dirty="0">
                <a:effectLst/>
              </a:rPr>
              <a:t>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Única y obligatoria para la recepción de todas las pruebas.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Se alega.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Se clausura el debate.</a:t>
            </a:r>
          </a:p>
          <a:p>
            <a:pPr marL="457200" lvl="1" indent="0" rtl="0">
              <a:buNone/>
            </a:pPr>
            <a:r>
              <a:rPr lang="es-ES" sz="3500" dirty="0"/>
              <a:t>Sentencia:</a:t>
            </a:r>
            <a:endParaRPr lang="es-ES" sz="3500" dirty="0">
              <a:effectLst/>
            </a:endParaRP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Se puede emitir </a:t>
            </a:r>
            <a:r>
              <a:rPr lang="es-ES" sz="3500" b="1" dirty="0">
                <a:effectLst/>
              </a:rPr>
              <a:t>sentencia oral </a:t>
            </a:r>
            <a:r>
              <a:rPr lang="es-ES" sz="2800" b="0" dirty="0">
                <a:effectLst/>
              </a:rPr>
              <a:t>mediante un razonamiento lógico jurídico</a:t>
            </a:r>
            <a:r>
              <a:rPr lang="es-ES" sz="2800" dirty="0">
                <a:effectLst/>
              </a:rPr>
              <a:t> – salvo que de manera fundada se decida emitir el decisorio por escrito-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s-ES" sz="2800" dirty="0">
                <a:effectLst/>
              </a:rPr>
              <a:t>Requisitos del Art. 145 del CPCC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3188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ABD26-E4B6-5EDD-0941-2B19C694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000" b="1" dirty="0">
                <a:effectLst/>
              </a:rPr>
              <a:t>Sentencia oral. Acordada 5/2025 STJ</a:t>
            </a:r>
            <a:r>
              <a:rPr lang="es-AR" sz="4000" dirty="0">
                <a:effectLst/>
              </a:rPr>
              <a:t> </a:t>
            </a:r>
            <a:br>
              <a:rPr lang="es-AR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AB46C-1883-3257-D150-D94657AC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>
              <a:buFont typeface="Arial" panose="020B0604020202020204" pitchFamily="34" charset="0"/>
              <a:buChar char="•"/>
            </a:pPr>
            <a:endParaRPr lang="es-ES" dirty="0">
              <a:effectLst/>
            </a:endParaRPr>
          </a:p>
          <a:p>
            <a:pPr marL="0" indent="0" rtl="0">
              <a:buNone/>
            </a:pPr>
            <a:r>
              <a:rPr lang="es-ES" sz="3400" b="1" dirty="0">
                <a:effectLst/>
              </a:rPr>
              <a:t>¿Cuándo se puede emitir una sentencia oral?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sz="3400" b="1" dirty="0">
                <a:effectLst/>
              </a:rPr>
              <a:t>Amparos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sz="3400" b="1" dirty="0">
                <a:effectLst/>
              </a:rPr>
              <a:t>Tramitación simplificada</a:t>
            </a:r>
          </a:p>
          <a:p>
            <a:pPr rtl="0">
              <a:buNone/>
            </a:pPr>
            <a:br>
              <a:rPr lang="es-ES" sz="3400" b="1" dirty="0">
                <a:effectLst/>
              </a:rPr>
            </a:br>
            <a:r>
              <a:rPr lang="es-ES" sz="3400" b="1" dirty="0">
                <a:effectLst/>
              </a:rPr>
              <a:t>Fundamentos de la Acordada: La oralidad en los procesos judiciales favorece la celeridad y la inmediación, evitando dilaciones que puedan afectar la tutela efectiva de los derechos. La pronta emisión de las resoluciones contribuye a la seguridad jurídica y a la eficiencia del sistema, elementos esenciales del debido proceso.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043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DCC5F-9A25-7936-18BE-DF9676E5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1" y="753228"/>
            <a:ext cx="10040182" cy="1080938"/>
          </a:xfrm>
        </p:spPr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Gestión de la sentencia oral. </a:t>
            </a:r>
            <a:r>
              <a:rPr lang="es-AR" sz="3600" b="1" dirty="0">
                <a:effectLst/>
              </a:rPr>
              <a:t>Acordada 5/2025 STJ</a:t>
            </a:r>
            <a:r>
              <a:rPr lang="es-AR" sz="3600" dirty="0">
                <a:effectLst/>
              </a:rPr>
              <a:t> </a:t>
            </a:r>
            <a:br>
              <a:rPr lang="es-ES" dirty="0">
                <a:effectLst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923B9-FB90-CC98-BA28-A7BA1636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Es esencial complementar la oralidad con un registro escrito en el protocolo digital, lo que refuerza la </a:t>
            </a:r>
            <a:r>
              <a:rPr lang="es-ES" b="1" dirty="0">
                <a:effectLst/>
              </a:rPr>
              <a:t>transparencia judicial</a:t>
            </a:r>
            <a:r>
              <a:rPr lang="es-ES" dirty="0">
                <a:effectLst/>
              </a:rPr>
              <a:t>, </a:t>
            </a:r>
            <a:r>
              <a:rPr lang="es-ES" b="1" dirty="0">
                <a:effectLst/>
              </a:rPr>
              <a:t>facilita el control por instancias superiores</a:t>
            </a:r>
            <a:r>
              <a:rPr lang="es-ES" dirty="0">
                <a:effectLst/>
              </a:rPr>
              <a:t> y </a:t>
            </a:r>
            <a:r>
              <a:rPr lang="es-ES" b="1" dirty="0">
                <a:effectLst/>
              </a:rPr>
              <a:t>contribuye a la publicidad de la jurisprudencia y a la seguridad jurídica, garantizando el acceso permanente a la información contenida en dichas resoluciones.</a:t>
            </a:r>
            <a:r>
              <a:rPr lang="es-ES" dirty="0">
                <a:effectLst/>
              </a:rPr>
              <a:t>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a) Realizar la grabación audiovisual completa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b) Publicar de inmediato el video de la audiencia en el sistema “Puma” de gestión judicial. c) Transcribir íntegramente el contenido de la sentencia oral.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d) Firmar digitalmente la versión a protocolizar por el/la magistrado/a interviniente.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s-ES" dirty="0">
                <a:effectLst/>
              </a:rPr>
              <a:t>e) Incorporar la transcripción al protocolo digital.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1108541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163</TotalTime>
  <Words>1051</Words>
  <Application>Microsoft Office PowerPoint</Application>
  <PresentationFormat>Panorámica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Berlín</vt:lpstr>
      <vt:lpstr>Procedimiento de tramitación simplificada</vt:lpstr>
      <vt:lpstr>Introducción</vt:lpstr>
      <vt:lpstr>¿Para que tipos de conflictos está legislado este proceso? </vt:lpstr>
      <vt:lpstr>¿Cómo, cuándo y qué?</vt:lpstr>
      <vt:lpstr>Lista no taxativa de temáticas</vt:lpstr>
      <vt:lpstr>Trámite – Reglas Generales (Artículo 435) </vt:lpstr>
      <vt:lpstr>Trámite – Audiencia y Sentencia (Artículo 435) </vt:lpstr>
      <vt:lpstr>Sentencia oral. Acordada 5/2025 STJ  </vt:lpstr>
      <vt:lpstr>Gestión de la sentencia oral. Acordada 5/2025 STJ  </vt:lpstr>
      <vt:lpstr>CARTA DE DERECHOS DE LOS CIUDADANOS DE LA PATAGONIA ARGENTINA ANTE LA JUSTICIA  </vt:lpstr>
      <vt:lpstr>REGLAS DE BRASILIA SOBRE ACCESO A LA JUSTICIA DE LAS PERSONAS EN CONDICIÓN DE VULNERABILIDAD  </vt:lpstr>
      <vt:lpstr>Competencia comunicativa: </vt:lpstr>
      <vt:lpstr>DIFERENCIAS ENTRE COMUNICACIÓN ORAL Y TEXTUAL: </vt:lpstr>
      <vt:lpstr>DIFERENCIAS ENTRE COMUNICACIÓN ORAL Y TEXTUAL: </vt:lpstr>
      <vt:lpstr>Recursos – Apelación (Artículo 436) </vt:lpstr>
      <vt:lpstr>Trámite en Segunda Instancia (Artículo 437) </vt:lpstr>
      <vt:lpstr>Un cambio en el servicio de justicia.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Leandro Javier Oyola</dc:creator>
  <cp:lastModifiedBy>Leandro Javier Oyola</cp:lastModifiedBy>
  <cp:revision>6</cp:revision>
  <dcterms:created xsi:type="dcterms:W3CDTF">2025-03-19T11:24:34Z</dcterms:created>
  <dcterms:modified xsi:type="dcterms:W3CDTF">2025-04-08T22:25:41Z</dcterms:modified>
</cp:coreProperties>
</file>